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59" r:id="rId3"/>
    <p:sldId id="264" r:id="rId4"/>
    <p:sldId id="260" r:id="rId5"/>
    <p:sldId id="263" r:id="rId6"/>
    <p:sldId id="261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19FF1-D67B-4A4C-BF74-2EDEFCF3415A}" v="43" dt="2025-02-17T15:14:47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Farmer" userId="c7cbdb9f-6723-411a-8ade-675b1eb0a9cf" providerId="ADAL" clId="{01E19FF1-D67B-4A4C-BF74-2EDEFCF3415A}"/>
    <pc:docChg chg="undo redo custSel addSld delSld modSld sldOrd">
      <pc:chgData name="David Farmer" userId="c7cbdb9f-6723-411a-8ade-675b1eb0a9cf" providerId="ADAL" clId="{01E19FF1-D67B-4A4C-BF74-2EDEFCF3415A}" dt="2025-02-17T15:18:57.943" v="84" actId="20577"/>
      <pc:docMkLst>
        <pc:docMk/>
      </pc:docMkLst>
      <pc:sldChg chg="modSp setBg">
        <pc:chgData name="David Farmer" userId="c7cbdb9f-6723-411a-8ade-675b1eb0a9cf" providerId="ADAL" clId="{01E19FF1-D67B-4A4C-BF74-2EDEFCF3415A}" dt="2025-02-17T14:09:35.641" v="14" actId="14100"/>
        <pc:sldMkLst>
          <pc:docMk/>
          <pc:sldMk cId="2784140902" sldId="259"/>
        </pc:sldMkLst>
        <pc:graphicFrameChg chg="mod">
          <ac:chgData name="David Farmer" userId="c7cbdb9f-6723-411a-8ade-675b1eb0a9cf" providerId="ADAL" clId="{01E19FF1-D67B-4A4C-BF74-2EDEFCF3415A}" dt="2025-02-17T14:09:35.641" v="14" actId="14100"/>
          <ac:graphicFrameMkLst>
            <pc:docMk/>
            <pc:sldMk cId="2784140902" sldId="259"/>
            <ac:graphicFrameMk id="2" creationId="{052E9B89-CA0F-A84C-A8D8-46AC89722FD4}"/>
          </ac:graphicFrameMkLst>
        </pc:graphicFrameChg>
      </pc:sldChg>
      <pc:sldChg chg="modSp mod setBg">
        <pc:chgData name="David Farmer" userId="c7cbdb9f-6723-411a-8ade-675b1eb0a9cf" providerId="ADAL" clId="{01E19FF1-D67B-4A4C-BF74-2EDEFCF3415A}" dt="2025-02-17T14:10:26.030" v="19" actId="14100"/>
        <pc:sldMkLst>
          <pc:docMk/>
          <pc:sldMk cId="2364610297" sldId="260"/>
        </pc:sldMkLst>
        <pc:graphicFrameChg chg="mod">
          <ac:chgData name="David Farmer" userId="c7cbdb9f-6723-411a-8ade-675b1eb0a9cf" providerId="ADAL" clId="{01E19FF1-D67B-4A4C-BF74-2EDEFCF3415A}" dt="2025-02-17T14:10:26.030" v="19" actId="14100"/>
          <ac:graphicFrameMkLst>
            <pc:docMk/>
            <pc:sldMk cId="2364610297" sldId="260"/>
            <ac:graphicFrameMk id="2" creationId="{CA54F3F6-5BE9-9EE8-A249-113225FA3152}"/>
          </ac:graphicFrameMkLst>
        </pc:graphicFrameChg>
      </pc:sldChg>
      <pc:sldChg chg="modSp setBg">
        <pc:chgData name="David Farmer" userId="c7cbdb9f-6723-411a-8ade-675b1eb0a9cf" providerId="ADAL" clId="{01E19FF1-D67B-4A4C-BF74-2EDEFCF3415A}" dt="2025-02-17T14:11:34.821" v="26" actId="14100"/>
        <pc:sldMkLst>
          <pc:docMk/>
          <pc:sldMk cId="2285072112" sldId="261"/>
        </pc:sldMkLst>
        <pc:graphicFrameChg chg="mod">
          <ac:chgData name="David Farmer" userId="c7cbdb9f-6723-411a-8ade-675b1eb0a9cf" providerId="ADAL" clId="{01E19FF1-D67B-4A4C-BF74-2EDEFCF3415A}" dt="2025-02-17T14:11:34.821" v="26" actId="14100"/>
          <ac:graphicFrameMkLst>
            <pc:docMk/>
            <pc:sldMk cId="2285072112" sldId="261"/>
            <ac:graphicFrameMk id="2" creationId="{F175563A-9959-5ADD-9200-BF5CEB3EBC58}"/>
          </ac:graphicFrameMkLst>
        </pc:graphicFrameChg>
      </pc:sldChg>
      <pc:sldChg chg="modSp mod">
        <pc:chgData name="David Farmer" userId="c7cbdb9f-6723-411a-8ade-675b1eb0a9cf" providerId="ADAL" clId="{01E19FF1-D67B-4A4C-BF74-2EDEFCF3415A}" dt="2025-02-17T15:18:57.943" v="84" actId="20577"/>
        <pc:sldMkLst>
          <pc:docMk/>
          <pc:sldMk cId="1936548994" sldId="262"/>
        </pc:sldMkLst>
        <pc:spChg chg="mod">
          <ac:chgData name="David Farmer" userId="c7cbdb9f-6723-411a-8ade-675b1eb0a9cf" providerId="ADAL" clId="{01E19FF1-D67B-4A4C-BF74-2EDEFCF3415A}" dt="2025-02-17T15:18:57.943" v="84" actId="20577"/>
          <ac:spMkLst>
            <pc:docMk/>
            <pc:sldMk cId="1936548994" sldId="262"/>
            <ac:spMk id="3" creationId="{46F11C60-240E-5600-924B-CDBA76B56F56}"/>
          </ac:spMkLst>
        </pc:spChg>
      </pc:sldChg>
      <pc:sldChg chg="addSp delSp modSp new mod ord setBg">
        <pc:chgData name="David Farmer" userId="c7cbdb9f-6723-411a-8ade-675b1eb0a9cf" providerId="ADAL" clId="{01E19FF1-D67B-4A4C-BF74-2EDEFCF3415A}" dt="2025-02-17T15:18:13.207" v="82" actId="14100"/>
        <pc:sldMkLst>
          <pc:docMk/>
          <pc:sldMk cId="2027870598" sldId="263"/>
        </pc:sldMkLst>
        <pc:spChg chg="add del">
          <ac:chgData name="David Farmer" userId="c7cbdb9f-6723-411a-8ade-675b1eb0a9cf" providerId="ADAL" clId="{01E19FF1-D67B-4A4C-BF74-2EDEFCF3415A}" dt="2025-02-17T15:17:36.309" v="75" actId="26606"/>
          <ac:spMkLst>
            <pc:docMk/>
            <pc:sldMk cId="2027870598" sldId="263"/>
            <ac:spMk id="8" creationId="{14995E8B-DB3C-4E23-9186-1613402BFDCF}"/>
          </ac:spMkLst>
        </pc:spChg>
        <pc:spChg chg="add del">
          <ac:chgData name="David Farmer" userId="c7cbdb9f-6723-411a-8ade-675b1eb0a9cf" providerId="ADAL" clId="{01E19FF1-D67B-4A4C-BF74-2EDEFCF3415A}" dt="2025-02-17T15:17:36.309" v="75" actId="26606"/>
          <ac:spMkLst>
            <pc:docMk/>
            <pc:sldMk cId="2027870598" sldId="263"/>
            <ac:spMk id="10" creationId="{CF21E7C5-2080-4549-97AA-9A6688257789}"/>
          </ac:spMkLst>
        </pc:spChg>
        <pc:spChg chg="add del">
          <ac:chgData name="David Farmer" userId="c7cbdb9f-6723-411a-8ade-675b1eb0a9cf" providerId="ADAL" clId="{01E19FF1-D67B-4A4C-BF74-2EDEFCF3415A}" dt="2025-02-17T15:17:36.309" v="75" actId="26606"/>
          <ac:spMkLst>
            <pc:docMk/>
            <pc:sldMk cId="2027870598" sldId="263"/>
            <ac:spMk id="20" creationId="{57957B04-C024-4B5F-B7C3-20FAE3F1D3CA}"/>
          </ac:spMkLst>
        </pc:spChg>
        <pc:spChg chg="add del">
          <ac:chgData name="David Farmer" userId="c7cbdb9f-6723-411a-8ade-675b1eb0a9cf" providerId="ADAL" clId="{01E19FF1-D67B-4A4C-BF74-2EDEFCF3415A}" dt="2025-02-17T15:17:36.309" v="75" actId="26606"/>
          <ac:spMkLst>
            <pc:docMk/>
            <pc:sldMk cId="2027870598" sldId="263"/>
            <ac:spMk id="22" creationId="{C6FBFCE4-B693-49EB-9CE1-4420332195E7}"/>
          </ac:spMkLst>
        </pc:spChg>
        <pc:grpChg chg="add del">
          <ac:chgData name="David Farmer" userId="c7cbdb9f-6723-411a-8ade-675b1eb0a9cf" providerId="ADAL" clId="{01E19FF1-D67B-4A4C-BF74-2EDEFCF3415A}" dt="2025-02-17T15:17:36.309" v="75" actId="26606"/>
          <ac:grpSpMkLst>
            <pc:docMk/>
            <pc:sldMk cId="2027870598" sldId="263"/>
            <ac:grpSpMk id="12" creationId="{58454601-8C5B-41C4-8012-BF42AE4E16F2}"/>
          </ac:grpSpMkLst>
        </pc:grpChg>
        <pc:grpChg chg="add del">
          <ac:chgData name="David Farmer" userId="c7cbdb9f-6723-411a-8ade-675b1eb0a9cf" providerId="ADAL" clId="{01E19FF1-D67B-4A4C-BF74-2EDEFCF3415A}" dt="2025-02-17T15:17:36.309" v="75" actId="26606"/>
          <ac:grpSpMkLst>
            <pc:docMk/>
            <pc:sldMk cId="2027870598" sldId="263"/>
            <ac:grpSpMk id="24" creationId="{8FFC4225-9683-4D55-8686-FCDDB8BCBF38}"/>
          </ac:grpSpMkLst>
        </pc:grpChg>
        <pc:grpChg chg="add del">
          <ac:chgData name="David Farmer" userId="c7cbdb9f-6723-411a-8ade-675b1eb0a9cf" providerId="ADAL" clId="{01E19FF1-D67B-4A4C-BF74-2EDEFCF3415A}" dt="2025-02-17T15:17:36.309" v="75" actId="26606"/>
          <ac:grpSpMkLst>
            <pc:docMk/>
            <pc:sldMk cId="2027870598" sldId="263"/>
            <ac:grpSpMk id="30" creationId="{2993EE7D-6C2F-43A3-9C60-0C79DB9E529F}"/>
          </ac:grpSpMkLst>
        </pc:grpChg>
        <pc:picChg chg="add mod">
          <ac:chgData name="David Farmer" userId="c7cbdb9f-6723-411a-8ade-675b1eb0a9cf" providerId="ADAL" clId="{01E19FF1-D67B-4A4C-BF74-2EDEFCF3415A}" dt="2025-02-17T15:18:13.207" v="82" actId="14100"/>
          <ac:picMkLst>
            <pc:docMk/>
            <pc:sldMk cId="2027870598" sldId="263"/>
            <ac:picMk id="3" creationId="{46A5B52D-7AE6-CB41-7C34-6D44414739D0}"/>
          </ac:picMkLst>
        </pc:picChg>
      </pc:sldChg>
      <pc:sldChg chg="modSp add del setBg">
        <pc:chgData name="David Farmer" userId="c7cbdb9f-6723-411a-8ade-675b1eb0a9cf" providerId="ADAL" clId="{01E19FF1-D67B-4A4C-BF74-2EDEFCF3415A}" dt="2025-02-17T14:19:50.805" v="38" actId="2696"/>
        <pc:sldMkLst>
          <pc:docMk/>
          <pc:sldMk cId="1025380632" sldId="264"/>
        </pc:sldMkLst>
        <pc:graphicFrameChg chg="mod">
          <ac:chgData name="David Farmer" userId="c7cbdb9f-6723-411a-8ade-675b1eb0a9cf" providerId="ADAL" clId="{01E19FF1-D67B-4A4C-BF74-2EDEFCF3415A}" dt="2025-02-17T14:17:21.969" v="37"/>
          <ac:graphicFrameMkLst>
            <pc:docMk/>
            <pc:sldMk cId="1025380632" sldId="264"/>
            <ac:graphicFrameMk id="2" creationId="{7D2A14D3-3DF3-25C7-FEBE-AA0C58953DDC}"/>
          </ac:graphicFrameMkLst>
        </pc:graphicFrameChg>
      </pc:sldChg>
      <pc:sldChg chg="addSp delSp modSp new mod ord setBg">
        <pc:chgData name="David Farmer" userId="c7cbdb9f-6723-411a-8ade-675b1eb0a9cf" providerId="ADAL" clId="{01E19FF1-D67B-4A4C-BF74-2EDEFCF3415A}" dt="2025-02-17T15:17:01.230" v="72" actId="26606"/>
        <pc:sldMkLst>
          <pc:docMk/>
          <pc:sldMk cId="2146637220" sldId="264"/>
        </pc:sldMkLst>
        <pc:spChg chg="add del">
          <ac:chgData name="David Farmer" userId="c7cbdb9f-6723-411a-8ade-675b1eb0a9cf" providerId="ADAL" clId="{01E19FF1-D67B-4A4C-BF74-2EDEFCF3415A}" dt="2025-02-17T15:17:01.230" v="72" actId="26606"/>
          <ac:spMkLst>
            <pc:docMk/>
            <pc:sldMk cId="2146637220" sldId="264"/>
            <ac:spMk id="8" creationId="{14995E8B-DB3C-4E23-9186-1613402BFDCF}"/>
          </ac:spMkLst>
        </pc:spChg>
        <pc:spChg chg="add del">
          <ac:chgData name="David Farmer" userId="c7cbdb9f-6723-411a-8ade-675b1eb0a9cf" providerId="ADAL" clId="{01E19FF1-D67B-4A4C-BF74-2EDEFCF3415A}" dt="2025-02-17T15:17:01.230" v="72" actId="26606"/>
          <ac:spMkLst>
            <pc:docMk/>
            <pc:sldMk cId="2146637220" sldId="264"/>
            <ac:spMk id="10" creationId="{CF21E7C5-2080-4549-97AA-9A6688257789}"/>
          </ac:spMkLst>
        </pc:spChg>
        <pc:spChg chg="add del">
          <ac:chgData name="David Farmer" userId="c7cbdb9f-6723-411a-8ade-675b1eb0a9cf" providerId="ADAL" clId="{01E19FF1-D67B-4A4C-BF74-2EDEFCF3415A}" dt="2025-02-17T15:17:01.230" v="72" actId="26606"/>
          <ac:spMkLst>
            <pc:docMk/>
            <pc:sldMk cId="2146637220" sldId="264"/>
            <ac:spMk id="20" creationId="{57957B04-C024-4B5F-B7C3-20FAE3F1D3CA}"/>
          </ac:spMkLst>
        </pc:spChg>
        <pc:spChg chg="add del">
          <ac:chgData name="David Farmer" userId="c7cbdb9f-6723-411a-8ade-675b1eb0a9cf" providerId="ADAL" clId="{01E19FF1-D67B-4A4C-BF74-2EDEFCF3415A}" dt="2025-02-17T15:17:01.230" v="72" actId="26606"/>
          <ac:spMkLst>
            <pc:docMk/>
            <pc:sldMk cId="2146637220" sldId="264"/>
            <ac:spMk id="22" creationId="{C6FBFCE4-B693-49EB-9CE1-4420332195E7}"/>
          </ac:spMkLst>
        </pc:spChg>
        <pc:grpChg chg="add del">
          <ac:chgData name="David Farmer" userId="c7cbdb9f-6723-411a-8ade-675b1eb0a9cf" providerId="ADAL" clId="{01E19FF1-D67B-4A4C-BF74-2EDEFCF3415A}" dt="2025-02-17T15:17:01.230" v="72" actId="26606"/>
          <ac:grpSpMkLst>
            <pc:docMk/>
            <pc:sldMk cId="2146637220" sldId="264"/>
            <ac:grpSpMk id="12" creationId="{58454601-8C5B-41C4-8012-BF42AE4E16F2}"/>
          </ac:grpSpMkLst>
        </pc:grpChg>
        <pc:grpChg chg="add del">
          <ac:chgData name="David Farmer" userId="c7cbdb9f-6723-411a-8ade-675b1eb0a9cf" providerId="ADAL" clId="{01E19FF1-D67B-4A4C-BF74-2EDEFCF3415A}" dt="2025-02-17T15:17:01.230" v="72" actId="26606"/>
          <ac:grpSpMkLst>
            <pc:docMk/>
            <pc:sldMk cId="2146637220" sldId="264"/>
            <ac:grpSpMk id="24" creationId="{8FFC4225-9683-4D55-8686-FCDDB8BCBF38}"/>
          </ac:grpSpMkLst>
        </pc:grpChg>
        <pc:grpChg chg="add del">
          <ac:chgData name="David Farmer" userId="c7cbdb9f-6723-411a-8ade-675b1eb0a9cf" providerId="ADAL" clId="{01E19FF1-D67B-4A4C-BF74-2EDEFCF3415A}" dt="2025-02-17T15:17:01.230" v="72" actId="26606"/>
          <ac:grpSpMkLst>
            <pc:docMk/>
            <pc:sldMk cId="2146637220" sldId="264"/>
            <ac:grpSpMk id="30" creationId="{2993EE7D-6C2F-43A3-9C60-0C79DB9E529F}"/>
          </ac:grpSpMkLst>
        </pc:grpChg>
        <pc:picChg chg="add mod">
          <ac:chgData name="David Farmer" userId="c7cbdb9f-6723-411a-8ade-675b1eb0a9cf" providerId="ADAL" clId="{01E19FF1-D67B-4A4C-BF74-2EDEFCF3415A}" dt="2025-02-17T15:17:01.230" v="72" actId="26606"/>
          <ac:picMkLst>
            <pc:docMk/>
            <pc:sldMk cId="2146637220" sldId="264"/>
            <ac:picMk id="3" creationId="{5CBF2247-7FC4-BAF8-8A68-C90BF54C339F}"/>
          </ac:picMkLst>
        </pc:picChg>
      </pc:sldChg>
      <pc:sldChg chg="addSp delSp modSp new mod ord setBg">
        <pc:chgData name="David Farmer" userId="c7cbdb9f-6723-411a-8ade-675b1eb0a9cf" providerId="ADAL" clId="{01E19FF1-D67B-4A4C-BF74-2EDEFCF3415A}" dt="2025-02-17T15:16:43.937" v="71" actId="26606"/>
        <pc:sldMkLst>
          <pc:docMk/>
          <pc:sldMk cId="1007268050" sldId="265"/>
        </pc:sldMkLst>
        <pc:spChg chg="add del">
          <ac:chgData name="David Farmer" userId="c7cbdb9f-6723-411a-8ade-675b1eb0a9cf" providerId="ADAL" clId="{01E19FF1-D67B-4A4C-BF74-2EDEFCF3415A}" dt="2025-02-17T15:16:43.937" v="71" actId="26606"/>
          <ac:spMkLst>
            <pc:docMk/>
            <pc:sldMk cId="1007268050" sldId="265"/>
            <ac:spMk id="5" creationId="{14995E8B-DB3C-4E23-9186-1613402BFDCF}"/>
          </ac:spMkLst>
        </pc:spChg>
        <pc:spChg chg="add del">
          <ac:chgData name="David Farmer" userId="c7cbdb9f-6723-411a-8ade-675b1eb0a9cf" providerId="ADAL" clId="{01E19FF1-D67B-4A4C-BF74-2EDEFCF3415A}" dt="2025-02-17T15:16:43.937" v="71" actId="26606"/>
          <ac:spMkLst>
            <pc:docMk/>
            <pc:sldMk cId="1007268050" sldId="265"/>
            <ac:spMk id="6" creationId="{CF21E7C5-2080-4549-97AA-9A6688257789}"/>
          </ac:spMkLst>
        </pc:spChg>
        <pc:spChg chg="add del">
          <ac:chgData name="David Farmer" userId="c7cbdb9f-6723-411a-8ade-675b1eb0a9cf" providerId="ADAL" clId="{01E19FF1-D67B-4A4C-BF74-2EDEFCF3415A}" dt="2025-02-17T15:16:31.891" v="69" actId="26606"/>
          <ac:spMkLst>
            <pc:docMk/>
            <pc:sldMk cId="1007268050" sldId="265"/>
            <ac:spMk id="8" creationId="{14995E8B-DB3C-4E23-9186-1613402BFDCF}"/>
          </ac:spMkLst>
        </pc:spChg>
        <pc:spChg chg="add del">
          <ac:chgData name="David Farmer" userId="c7cbdb9f-6723-411a-8ade-675b1eb0a9cf" providerId="ADAL" clId="{01E19FF1-D67B-4A4C-BF74-2EDEFCF3415A}" dt="2025-02-17T15:16:31.891" v="69" actId="26606"/>
          <ac:spMkLst>
            <pc:docMk/>
            <pc:sldMk cId="1007268050" sldId="265"/>
            <ac:spMk id="10" creationId="{CF21E7C5-2080-4549-97AA-9A6688257789}"/>
          </ac:spMkLst>
        </pc:spChg>
        <pc:spChg chg="add del">
          <ac:chgData name="David Farmer" userId="c7cbdb9f-6723-411a-8ade-675b1eb0a9cf" providerId="ADAL" clId="{01E19FF1-D67B-4A4C-BF74-2EDEFCF3415A}" dt="2025-02-17T15:16:31.891" v="69" actId="26606"/>
          <ac:spMkLst>
            <pc:docMk/>
            <pc:sldMk cId="1007268050" sldId="265"/>
            <ac:spMk id="20" creationId="{57957B04-C024-4B5F-B7C3-20FAE3F1D3CA}"/>
          </ac:spMkLst>
        </pc:spChg>
        <pc:spChg chg="add del">
          <ac:chgData name="David Farmer" userId="c7cbdb9f-6723-411a-8ade-675b1eb0a9cf" providerId="ADAL" clId="{01E19FF1-D67B-4A4C-BF74-2EDEFCF3415A}" dt="2025-02-17T15:16:31.891" v="69" actId="26606"/>
          <ac:spMkLst>
            <pc:docMk/>
            <pc:sldMk cId="1007268050" sldId="265"/>
            <ac:spMk id="22" creationId="{C6FBFCE4-B693-49EB-9CE1-4420332195E7}"/>
          </ac:spMkLst>
        </pc:spChg>
        <pc:spChg chg="add del">
          <ac:chgData name="David Farmer" userId="c7cbdb9f-6723-411a-8ade-675b1eb0a9cf" providerId="ADAL" clId="{01E19FF1-D67B-4A4C-BF74-2EDEFCF3415A}" dt="2025-02-17T15:16:43.937" v="71" actId="26606"/>
          <ac:spMkLst>
            <pc:docMk/>
            <pc:sldMk cId="1007268050" sldId="265"/>
            <ac:spMk id="35" creationId="{57957B04-C024-4B5F-B7C3-20FAE3F1D3CA}"/>
          </ac:spMkLst>
        </pc:spChg>
        <pc:spChg chg="add del">
          <ac:chgData name="David Farmer" userId="c7cbdb9f-6723-411a-8ade-675b1eb0a9cf" providerId="ADAL" clId="{01E19FF1-D67B-4A4C-BF74-2EDEFCF3415A}" dt="2025-02-17T15:16:43.937" v="71" actId="26606"/>
          <ac:spMkLst>
            <pc:docMk/>
            <pc:sldMk cId="1007268050" sldId="265"/>
            <ac:spMk id="36" creationId="{C6FBFCE4-B693-49EB-9CE1-4420332195E7}"/>
          </ac:spMkLst>
        </pc:spChg>
        <pc:grpChg chg="add del">
          <ac:chgData name="David Farmer" userId="c7cbdb9f-6723-411a-8ade-675b1eb0a9cf" providerId="ADAL" clId="{01E19FF1-D67B-4A4C-BF74-2EDEFCF3415A}" dt="2025-02-17T15:16:43.937" v="71" actId="26606"/>
          <ac:grpSpMkLst>
            <pc:docMk/>
            <pc:sldMk cId="1007268050" sldId="265"/>
            <ac:grpSpMk id="7" creationId="{58454601-8C5B-41C4-8012-BF42AE4E16F2}"/>
          </ac:grpSpMkLst>
        </pc:grpChg>
        <pc:grpChg chg="add del">
          <ac:chgData name="David Farmer" userId="c7cbdb9f-6723-411a-8ade-675b1eb0a9cf" providerId="ADAL" clId="{01E19FF1-D67B-4A4C-BF74-2EDEFCF3415A}" dt="2025-02-17T15:16:31.891" v="69" actId="26606"/>
          <ac:grpSpMkLst>
            <pc:docMk/>
            <pc:sldMk cId="1007268050" sldId="265"/>
            <ac:grpSpMk id="12" creationId="{58454601-8C5B-41C4-8012-BF42AE4E16F2}"/>
          </ac:grpSpMkLst>
        </pc:grpChg>
        <pc:grpChg chg="add del">
          <ac:chgData name="David Farmer" userId="c7cbdb9f-6723-411a-8ade-675b1eb0a9cf" providerId="ADAL" clId="{01E19FF1-D67B-4A4C-BF74-2EDEFCF3415A}" dt="2025-02-17T15:16:31.891" v="69" actId="26606"/>
          <ac:grpSpMkLst>
            <pc:docMk/>
            <pc:sldMk cId="1007268050" sldId="265"/>
            <ac:grpSpMk id="24" creationId="{8FFC4225-9683-4D55-8686-FCDDB8BCBF38}"/>
          </ac:grpSpMkLst>
        </pc:grpChg>
        <pc:grpChg chg="add del">
          <ac:chgData name="David Farmer" userId="c7cbdb9f-6723-411a-8ade-675b1eb0a9cf" providerId="ADAL" clId="{01E19FF1-D67B-4A4C-BF74-2EDEFCF3415A}" dt="2025-02-17T15:16:31.891" v="69" actId="26606"/>
          <ac:grpSpMkLst>
            <pc:docMk/>
            <pc:sldMk cId="1007268050" sldId="265"/>
            <ac:grpSpMk id="30" creationId="{2993EE7D-6C2F-43A3-9C60-0C79DB9E529F}"/>
          </ac:grpSpMkLst>
        </pc:grpChg>
        <pc:grpChg chg="add del">
          <ac:chgData name="David Farmer" userId="c7cbdb9f-6723-411a-8ade-675b1eb0a9cf" providerId="ADAL" clId="{01E19FF1-D67B-4A4C-BF74-2EDEFCF3415A}" dt="2025-02-17T15:16:43.937" v="71" actId="26606"/>
          <ac:grpSpMkLst>
            <pc:docMk/>
            <pc:sldMk cId="1007268050" sldId="265"/>
            <ac:grpSpMk id="37" creationId="{8FFC4225-9683-4D55-8686-FCDDB8BCBF38}"/>
          </ac:grpSpMkLst>
        </pc:grpChg>
        <pc:grpChg chg="add del">
          <ac:chgData name="David Farmer" userId="c7cbdb9f-6723-411a-8ade-675b1eb0a9cf" providerId="ADAL" clId="{01E19FF1-D67B-4A4C-BF74-2EDEFCF3415A}" dt="2025-02-17T15:16:43.937" v="71" actId="26606"/>
          <ac:grpSpMkLst>
            <pc:docMk/>
            <pc:sldMk cId="1007268050" sldId="265"/>
            <ac:grpSpMk id="38" creationId="{2993EE7D-6C2F-43A3-9C60-0C79DB9E529F}"/>
          </ac:grpSpMkLst>
        </pc:grpChg>
        <pc:picChg chg="add mod">
          <ac:chgData name="David Farmer" userId="c7cbdb9f-6723-411a-8ade-675b1eb0a9cf" providerId="ADAL" clId="{01E19FF1-D67B-4A4C-BF74-2EDEFCF3415A}" dt="2025-02-17T15:16:43.937" v="71" actId="26606"/>
          <ac:picMkLst>
            <pc:docMk/>
            <pc:sldMk cId="1007268050" sldId="265"/>
            <ac:picMk id="3" creationId="{C7D8C205-BBC0-6E01-988E-F120D6BFE1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013A-F49B-4DB2-B0EB-39B7B29B7CF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27FA6-A235-4247-8C3F-2D3E3FC9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1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27FA6-A235-4247-8C3F-2D3E3FC9AC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0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27FA6-A235-4247-8C3F-2D3E3FC9AC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D0DC-1381-2DFB-0D4F-F23DD7E7A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1CAF8-1927-284F-1ECF-31FC83A4E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157EA-3283-A892-E3CA-95194B7D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781D4-6F1A-2CC7-A772-1927CA3D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DE893-6A9A-652D-C633-91525B5B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EC4C2-9A92-1CBB-D0AA-781A928BB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7C6BC-DB25-DA3D-7889-03BF211A5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7390E-1832-E9D8-DDA9-11B3B0DE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B7302-FA61-F8D5-94D3-6DE62A8E6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5531B-7998-AD16-6CCB-A79BC969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0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33A86-2274-41F3-7337-918C6A2D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3DAA9-3AAE-2563-A16C-AFF6063FA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BDF8B-6806-B3A9-5FD9-DC69F2AC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56220-890B-1068-40C3-C629B442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DE48-3884-DAC5-A03F-B26C23C3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2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0BC0-6C34-0B3F-5C2C-855F5F74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A01EF-6910-9030-6889-1C9754E1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53A87-74E1-8387-D9F0-98F19E03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AE5-EAC7-1E4D-8AD7-D78D5908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61625-58E7-C738-6C36-24880538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1C4A-053F-BBB0-F62D-441A39FC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60EE6-349C-D8ED-4439-0E8F9E4EC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147E4-4035-BA4D-75CB-3C05D860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C492B-3847-3E62-F4D2-E66CCB54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93D90-921A-36A6-B470-2C1841AD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6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788D-046F-BE69-56C8-F545F0FC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DC8A0-C318-3D3A-278A-11756417B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C674-2CF7-210B-7644-F307ECB8E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40705-35F9-D319-C655-01978884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D61C7-A070-B279-866D-D0840A49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C9EE6-F264-B4DC-E71D-7ADD104B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07DB-C424-B1ED-ADB9-9AD4E972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EE6CD-9973-70A2-9C54-A26C9241E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203B3-EB0F-2545-CE7A-E1DD1A1DA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DD9F4-1EA3-567B-5BE8-082A48952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1F9E2-3FE2-8EF9-2C7D-A1BD0E7E0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8A66E-80C6-8C71-B2D1-2E064941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F1BFF-54C3-328C-B249-FEAC3F50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11803-AC51-9D13-AC7D-FC01A335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1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FC7F-7332-EF55-F192-03055184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8C532-90B7-1C32-7471-7DE47E58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F38F4-7637-7F5A-3384-8F8B854D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A0CAB-4DA7-FA05-F63C-07D6E33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8E6EF-8056-7B3F-281F-65B6CC54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E4681-422F-03D5-AD0B-504E179A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B83D1-E8D1-B91D-946C-EC44181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5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29AE-00E8-B3CD-14D0-635BDC74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1A52F-7687-9356-75CE-0BC5C425E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BE133-26B6-C689-1904-CAF6362C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21B35-F427-8982-1A8A-DF4EF49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E44C-4EC1-D903-1566-7578FFAF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E3A54-8ED1-C346-39E3-EC9D25C7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1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9669-1700-2AE4-6DA5-AFB9D79D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42256-B3BC-CDDD-2363-4A1DF41D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5A550-C01C-906A-2DE6-8A9699D15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CBA7D-0844-D4DA-B4AB-1F310774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3321A-EC01-B08F-1477-A2A5A190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ABE81-5987-B1CF-410B-D9ECD0B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D1468-3101-ED58-30D8-E37832AE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E720-CD4A-92DA-A106-047363AF6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70C54-64E2-6B0C-9E53-16D9E9D52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78EF42-A5CE-468E-97F8-76745827E8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9FC8A-AE58-166E-8F8E-ED7F19B3D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662B3-8E30-7D58-AFEE-AC794F0C0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EEC14-6FB6-4863-9299-B51367E4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6C053BA-2784-0F98-695A-E78529C651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15"/>
              </p:ext>
            </p:extLst>
          </p:nvPr>
        </p:nvGraphicFramePr>
        <p:xfrm>
          <a:off x="406399" y="267065"/>
          <a:ext cx="4886037" cy="632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53" imgH="7543699" progId="Acrobat.Document.DC">
                  <p:embed/>
                </p:oleObj>
              </mc:Choice>
              <mc:Fallback>
                <p:oleObj name="Acrobat Document" r:id="rId3" imgW="5829153" imgH="754369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6C053BA-2784-0F98-695A-E78529C651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399" y="267065"/>
                        <a:ext cx="4886037" cy="632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6F11C60-240E-5600-924B-CDBA76B56F56}"/>
              </a:ext>
            </a:extLst>
          </p:cNvPr>
          <p:cNvSpPr txBox="1"/>
          <p:nvPr/>
        </p:nvSpPr>
        <p:spPr>
          <a:xfrm>
            <a:off x="5791201" y="1745796"/>
            <a:ext cx="5994400" cy="304698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Future Growth at the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Sandhills Community College Hoke Center</a:t>
            </a:r>
          </a:p>
        </p:txBody>
      </p:sp>
    </p:spTree>
    <p:extLst>
      <p:ext uri="{BB962C8B-B14F-4D97-AF65-F5344CB8AC3E}">
        <p14:creationId xmlns:p14="http://schemas.microsoft.com/office/powerpoint/2010/main" val="193654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2E9B89-CA0F-A84C-A8D8-46AC89722F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17463"/>
              </p:ext>
            </p:extLst>
          </p:nvPr>
        </p:nvGraphicFramePr>
        <p:xfrm>
          <a:off x="-61777" y="0"/>
          <a:ext cx="12253777" cy="6877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2E9B89-CA0F-A84C-A8D8-46AC89722F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61777" y="0"/>
                        <a:ext cx="12253777" cy="6877821"/>
                      </a:xfrm>
                      <a:prstGeom prst="rect">
                        <a:avLst/>
                      </a:prstGeom>
                      <a:blipFill>
                        <a:blip r:embed="rId4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140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AI-generated content may be incorrect.">
            <a:extLst>
              <a:ext uri="{FF2B5EF4-FFF2-40B4-BE49-F238E27FC236}">
                <a16:creationId xmlns:a16="http://schemas.microsoft.com/office/drawing/2014/main" id="{5CBF2247-7FC4-BAF8-8A68-C90BF54C3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06" y="0"/>
            <a:ext cx="9923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3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A54F3F6-5BE9-9EE8-A249-113225FA31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373907"/>
              </p:ext>
            </p:extLst>
          </p:nvPr>
        </p:nvGraphicFramePr>
        <p:xfrm>
          <a:off x="0" y="-15359"/>
          <a:ext cx="12298680" cy="688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A54F3F6-5BE9-9EE8-A249-113225FA31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5359"/>
                        <a:ext cx="12298680" cy="68858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461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chool&#10;&#10;AI-generated content may be incorrect.">
            <a:extLst>
              <a:ext uri="{FF2B5EF4-FFF2-40B4-BE49-F238E27FC236}">
                <a16:creationId xmlns:a16="http://schemas.microsoft.com/office/drawing/2014/main" id="{46A5B52D-7AE6-CB41-7C34-6D4441473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369570"/>
            <a:ext cx="9930384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7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75563A-9959-5ADD-9200-BF5CEB3EB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136378"/>
              </p:ext>
            </p:extLst>
          </p:nvPr>
        </p:nvGraphicFramePr>
        <p:xfrm>
          <a:off x="0" y="1"/>
          <a:ext cx="12192000" cy="6868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175563A-9959-5ADD-9200-BF5CEB3EB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68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507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C7D8C205-BBC0-6E01-988E-F120D6BFE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205"/>
            <a:ext cx="12192000" cy="48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68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</Words>
  <Application>Microsoft Office PowerPoint</Application>
  <PresentationFormat>Widescreen</PresentationFormat>
  <Paragraphs>4</Paragraphs>
  <Slides>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Sandhills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Farmer</dc:creator>
  <cp:lastModifiedBy>David Farmer</cp:lastModifiedBy>
  <cp:revision>1</cp:revision>
  <dcterms:created xsi:type="dcterms:W3CDTF">2025-02-17T13:53:01Z</dcterms:created>
  <dcterms:modified xsi:type="dcterms:W3CDTF">2025-02-17T15:19:05Z</dcterms:modified>
</cp:coreProperties>
</file>